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947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279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18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6943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610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57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020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892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746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050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560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854D6-2F1C-48F6-85AF-88B93A6C22C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57C12-64B1-4E49-85C3-3DCE1295E0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634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anfics.me/character237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620688"/>
            <a:ext cx="6624736" cy="2232248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Batang" pitchFamily="18" charset="-127"/>
                <a:ea typeface="Batang" pitchFamily="18" charset="-127"/>
              </a:rPr>
              <a:t>Моя любимая книга</a:t>
            </a:r>
            <a:br>
              <a:rPr lang="ru-RU" sz="4000" dirty="0" smtClean="0">
                <a:latin typeface="Batang" pitchFamily="18" charset="-127"/>
                <a:ea typeface="Batang" pitchFamily="18" charset="-127"/>
              </a:rPr>
            </a:br>
            <a:r>
              <a:rPr lang="ru-RU" sz="4000" dirty="0" smtClean="0">
                <a:latin typeface="Batang" pitchFamily="18" charset="-127"/>
                <a:ea typeface="Batang" pitchFamily="18" charset="-127"/>
              </a:rPr>
              <a:t>Хроники </a:t>
            </a:r>
            <a:r>
              <a:rPr lang="ru-RU" sz="4000" dirty="0" err="1" smtClean="0">
                <a:latin typeface="Batang" pitchFamily="18" charset="-127"/>
                <a:ea typeface="Batang" pitchFamily="18" charset="-127"/>
              </a:rPr>
              <a:t>Нарнии</a:t>
            </a:r>
            <a:r>
              <a:rPr lang="ru-RU" sz="40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4000" dirty="0" smtClean="0">
                <a:latin typeface="Batang" pitchFamily="18" charset="-127"/>
                <a:ea typeface="Batang" pitchFamily="18" charset="-127"/>
              </a:rPr>
            </a:br>
            <a:r>
              <a:rPr lang="ru-RU" sz="4000" dirty="0" err="1" smtClean="0">
                <a:latin typeface="Batang" pitchFamily="18" charset="-127"/>
                <a:ea typeface="Batang" pitchFamily="18" charset="-127"/>
              </a:rPr>
              <a:t>Клай</a:t>
            </a:r>
            <a:r>
              <a:rPr lang="ru-RU" sz="4000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sz="4000" dirty="0" err="1" smtClean="0">
                <a:latin typeface="Batang" pitchFamily="18" charset="-127"/>
                <a:ea typeface="Batang" pitchFamily="18" charset="-127"/>
              </a:rPr>
              <a:t>С.Льюис</a:t>
            </a:r>
            <a:endParaRPr lang="ru-RU" sz="40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4365104"/>
            <a:ext cx="3456384" cy="18002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Выполнила ученица</a:t>
            </a:r>
          </a:p>
          <a:p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 6 </a:t>
            </a:r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класса </a:t>
            </a:r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школы гимназии№3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Сундурова</a:t>
            </a:r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Я</a:t>
            </a:r>
            <a:endParaRPr lang="ru-RU" dirty="0" smtClean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222" t="8306" r="28056" b="15076"/>
          <a:stretch/>
        </p:blipFill>
        <p:spPr>
          <a:xfrm>
            <a:off x="395536" y="1988840"/>
            <a:ext cx="2717800" cy="421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691334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2"/>
    </mc:Choice>
    <mc:Fallback>
      <p:transition spd="slow" advTm="5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531460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Batang" pitchFamily="18" charset="-127"/>
                <a:ea typeface="Batang" pitchFamily="18" charset="-127"/>
              </a:rPr>
              <a:t>Цикл из семи </a:t>
            </a:r>
            <a:r>
              <a:rPr lang="ru-RU" sz="1800" dirty="0" err="1" smtClean="0">
                <a:latin typeface="Batang" pitchFamily="18" charset="-127"/>
                <a:ea typeface="Batang" pitchFamily="18" charset="-127"/>
              </a:rPr>
              <a:t>фэнтезиных</a:t>
            </a:r>
            <a:r>
              <a:rPr lang="ru-RU" sz="1800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sz="1800" dirty="0">
                <a:latin typeface="Batang" pitchFamily="18" charset="-127"/>
                <a:ea typeface="Batang" pitchFamily="18" charset="-127"/>
              </a:rPr>
              <a:t>повестей, написанных </a:t>
            </a:r>
            <a:r>
              <a:rPr lang="ru-RU" sz="1800" dirty="0" err="1" smtClean="0">
                <a:latin typeface="Batang" pitchFamily="18" charset="-127"/>
                <a:ea typeface="Batang" pitchFamily="18" charset="-127"/>
              </a:rPr>
              <a:t>Клавом</a:t>
            </a:r>
            <a:r>
              <a:rPr lang="ru-RU" sz="1800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sz="1800" smtClean="0">
                <a:latin typeface="Batang" pitchFamily="18" charset="-127"/>
                <a:ea typeface="Batang" pitchFamily="18" charset="-127"/>
              </a:rPr>
              <a:t>Стэплзом</a:t>
            </a:r>
            <a:r>
              <a:rPr lang="ru-RU" sz="1800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sz="1800" dirty="0">
                <a:latin typeface="Batang" pitchFamily="18" charset="-127"/>
                <a:ea typeface="Batang" pitchFamily="18" charset="-127"/>
              </a:rPr>
              <a:t>Льюисом. В них рассказывается о приключениях детей в волшебной стране под названием </a:t>
            </a:r>
            <a:r>
              <a:rPr lang="ru-RU" sz="1800" dirty="0" err="1">
                <a:latin typeface="Batang" pitchFamily="18" charset="-127"/>
                <a:ea typeface="Batang" pitchFamily="18" charset="-127"/>
              </a:rPr>
              <a:t>Нарния</a:t>
            </a:r>
            <a:r>
              <a:rPr lang="ru-RU" sz="1800" dirty="0">
                <a:latin typeface="Batang" pitchFamily="18" charset="-127"/>
                <a:ea typeface="Batang" pitchFamily="18" charset="-127"/>
              </a:rPr>
              <a:t>, где животные могут разговаривать, магия никого не удивляет, а добро борется со злом. «Хроники </a:t>
            </a:r>
            <a:r>
              <a:rPr lang="ru-RU" sz="1800" dirty="0" err="1">
                <a:latin typeface="Batang" pitchFamily="18" charset="-127"/>
                <a:ea typeface="Batang" pitchFamily="18" charset="-127"/>
              </a:rPr>
              <a:t>Нарнии</a:t>
            </a:r>
            <a:r>
              <a:rPr lang="ru-RU" sz="1800" dirty="0">
                <a:latin typeface="Batang" pitchFamily="18" charset="-127"/>
                <a:ea typeface="Batang" pitchFamily="18" charset="-127"/>
              </a:rPr>
              <a:t>» содержат много намёков на христианские идеи в доступном для юных читателей виде. В дополнение к христианским темам Льюис описывает персонажей, имеющих прообразы в греческой и римской мифологии и в традиционных британских и ирландских сказках, в том числе существуют явные мотивы, близкие к последним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7509" y="1484784"/>
            <a:ext cx="4416491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290858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968"/>
    </mc:Choice>
    <mc:Fallback>
      <p:transition spd="slow" advTm="596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5602634"/>
          </a:xfrm>
        </p:spPr>
        <p:txBody>
          <a:bodyPr>
            <a:normAutofit/>
          </a:bodyPr>
          <a:lstStyle/>
          <a:p>
            <a:pPr fontAlgn="base"/>
            <a:r>
              <a:rPr lang="ru-RU" sz="2000" dirty="0">
                <a:hlinkClick r:id="rId3"/>
              </a:rPr>
              <a:t>Джил Поул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i="1" dirty="0" err="1"/>
              <a:t>Jill</a:t>
            </a:r>
            <a:r>
              <a:rPr lang="ru-RU" sz="2000" i="1" dirty="0"/>
              <a:t> </a:t>
            </a:r>
            <a:r>
              <a:rPr lang="ru-RU" sz="2000" i="1" dirty="0" err="1"/>
              <a:t>Pole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Одноклассница </a:t>
            </a:r>
            <a:r>
              <a:rPr lang="ru-RU" sz="2000" dirty="0" err="1"/>
              <a:t>Юстэса</a:t>
            </a:r>
            <a:r>
              <a:rPr lang="ru-RU" sz="2000" dirty="0"/>
              <a:t>. Упоминается в двух книгах «Хроник </a:t>
            </a:r>
            <a:r>
              <a:rPr lang="ru-RU" sz="2000" dirty="0" err="1"/>
              <a:t>Нарнии</a:t>
            </a:r>
            <a:r>
              <a:rPr lang="ru-RU" sz="2000" dirty="0"/>
              <a:t>»: «Серебряное кресло» и «Последняя битва». Дружелюбна, но забывчива(она забыла некоторые знаки которые ей сказал Аслан в Хрониках </a:t>
            </a:r>
            <a:r>
              <a:rPr lang="ru-RU" sz="2000" dirty="0" err="1"/>
              <a:t>Нарнии</a:t>
            </a:r>
            <a:r>
              <a:rPr lang="ru-RU" sz="2000" dirty="0"/>
              <a:t>: «Серебряное кресло» из-за чего герои то и дело попадают в неприятности).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764704"/>
            <a:ext cx="3517559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791238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018"/>
    </mc:Choice>
    <mc:Fallback>
      <p:transition spd="slow" advTm="601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1"/>
            <a:ext cx="4932040" cy="237626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Batang" pitchFamily="18" charset="-127"/>
                <a:ea typeface="Batang" pitchFamily="18" charset="-127"/>
              </a:rPr>
              <a:t>Мне очень понравилась эта книга.</a:t>
            </a:r>
            <a:endParaRPr lang="ru-RU" sz="36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763712"/>
            <a:ext cx="3970204" cy="2233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068960"/>
            <a:ext cx="2338013" cy="3717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860032" y="2967334"/>
            <a:ext cx="42484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mtClean="0">
                <a:latin typeface="Batang" pitchFamily="18" charset="-127"/>
                <a:ea typeface="Batang" pitchFamily="18" charset="-127"/>
              </a:rPr>
              <a:t>Когда </a:t>
            </a:r>
            <a:r>
              <a:rPr lang="ru-RU" sz="2800" dirty="0">
                <a:latin typeface="Batang" pitchFamily="18" charset="-127"/>
                <a:ea typeface="Batang" pitchFamily="18" charset="-127"/>
              </a:rPr>
              <a:t>ты её читаешь, то тебе хочется ещё дальше и дальше её читать. </a:t>
            </a:r>
          </a:p>
        </p:txBody>
      </p:sp>
    </p:spTree>
    <p:extLst>
      <p:ext uri="{BB962C8B-B14F-4D97-AF65-F5344CB8AC3E}">
        <p14:creationId xmlns:p14="http://schemas.microsoft.com/office/powerpoint/2010/main" xmlns="" val="3224342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230"/>
    </mc:Choice>
    <mc:Fallback>
      <p:transition spd="slow" advTm="1023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74638"/>
            <a:ext cx="8339992" cy="639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0810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088"/>
    </mc:Choice>
    <mc:Fallback>
      <p:transition spd="slow" advTm="908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638"/>
            <a:ext cx="8435279" cy="65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8460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189"/>
    </mc:Choice>
    <mc:Fallback>
      <p:transition spd="slow" advTm="918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638"/>
            <a:ext cx="8229600" cy="67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7456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064"/>
    </mc:Choice>
    <mc:Fallback>
      <p:transition spd="slow" advTm="406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638"/>
            <a:ext cx="8291263" cy="63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4239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106"/>
    </mc:Choice>
    <mc:Fallback>
      <p:transition spd="slow" advTm="710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79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Моя любимая книга Хроники Нарнии Клай С.Льюис</vt:lpstr>
      <vt:lpstr>Цикл из семи фэнтезиных повестей, написанных Клавом Стэплзом Льюисом. В них рассказывается о приключениях детей в волшебной стране под названием Нарния, где животные могут разговаривать, магия никого не удивляет, а добро борется со злом. «Хроники Нарнии» содержат много намёков на христианские идеи в доступном для юных читателей виде. В дополнение к христианским темам Льюис описывает персонажей, имеющих прообразы в греческой и римской мифологии и в традиционных британских и ирландских сказках, в том числе существуют явные мотивы, близкие к последним</vt:lpstr>
      <vt:lpstr>Джил Поул Jill Pole  Одноклассница Юстэса. Упоминается в двух книгах «Хроник Нарнии»: «Серебряное кресло» и «Последняя битва». Дружелюбна, но забывчива(она забыла некоторые знаки которые ей сказал Аслан в Хрониках Нарнии: «Серебряное кресло» из-за чего герои то и дело попадают в неприятности). </vt:lpstr>
      <vt:lpstr>Мне очень понравилась эта книга.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любимая книга Хроники Нарнии Клайв С.Льюис</dc:title>
  <dc:creator>ЛИЗА</dc:creator>
  <cp:lastModifiedBy>Admin</cp:lastModifiedBy>
  <cp:revision>7</cp:revision>
  <dcterms:created xsi:type="dcterms:W3CDTF">2019-03-25T19:49:39Z</dcterms:created>
  <dcterms:modified xsi:type="dcterms:W3CDTF">2020-04-09T17:28:08Z</dcterms:modified>
</cp:coreProperties>
</file>